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>
      <p:cViewPr varScale="1">
        <p:scale>
          <a:sx n="89" d="100"/>
          <a:sy n="89" d="100"/>
        </p:scale>
        <p:origin x="1744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FFE6-3794-41D7-90CC-95B94CC97DFC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E1CEC-CFAB-480B-ADA2-12BB3F5F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8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8BABC-70D0-4915-9F96-1931175D083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2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4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8" name="Group 157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59" name="Group 15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8" name="Straight Connector 26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Group 26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33" name="Straight Connector 23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23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Straight Connector 24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8" name="Straight Connector 19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Straight Connector 20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63" name="Straight Connector 16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23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3" y="1134601"/>
            <a:ext cx="2640628" cy="526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1134601"/>
            <a:ext cx="2640628" cy="526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6043788" y="1134601"/>
            <a:ext cx="2640628" cy="526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4" name="Group 153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55" name="Group 154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4" name="Straight Connector 26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" name="Group 26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26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" name="Group 26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" name="Group 26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oup 26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29" name="Straight Connector 22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 23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23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1" name="Straight Connector 24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4" name="Straight Connector 19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19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6" name="Straight Connector 20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59" name="Straight Connector 15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4" name="Straight Connector 1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Straight Connector 1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6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1134601"/>
            <a:ext cx="5439564" cy="526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6043788" y="1134601"/>
            <a:ext cx="2640628" cy="526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4" name="Group 153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55" name="Group 154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4" name="Straight Connector 26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" name="Group 26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26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" name="Group 26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" name="Group 26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oup 26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29" name="Straight Connector 22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 23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23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1" name="Straight Connector 24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4" name="Straight Connector 19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19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6" name="Straight Connector 20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59" name="Straight Connector 15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4" name="Straight Connector 1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Straight Connector 1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850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5" y="3714754"/>
            <a:ext cx="1523417" cy="2684461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1pPr>
            <a:lvl2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2pPr>
            <a:lvl3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3pPr>
            <a:lvl4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4pPr>
            <a:lvl5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idx="11"/>
          </p:nvPr>
        </p:nvSpPr>
        <p:spPr>
          <a:xfrm>
            <a:off x="2133553" y="3714754"/>
            <a:ext cx="1523417" cy="2684461"/>
          </a:xfrm>
          <a:solidFill>
            <a:schemeClr val="accent4"/>
          </a:solidFill>
        </p:spPr>
        <p:txBody>
          <a:bodyPr lIns="91440" tIns="91440" rIns="91440" bIns="91440">
            <a:noAutofit/>
          </a:bodyPr>
          <a:lstStyle>
            <a:lvl1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1pPr>
            <a:lvl2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2pPr>
            <a:lvl3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3pPr>
            <a:lvl4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4pPr>
            <a:lvl5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1" name="Content Placeholder 2"/>
          <p:cNvSpPr>
            <a:spLocks noGrp="1"/>
          </p:cNvSpPr>
          <p:nvPr>
            <p:ph idx="12"/>
          </p:nvPr>
        </p:nvSpPr>
        <p:spPr>
          <a:xfrm>
            <a:off x="3822116" y="3714754"/>
            <a:ext cx="1523417" cy="2684461"/>
          </a:xfrm>
          <a:solidFill>
            <a:schemeClr val="accent2"/>
          </a:solidFill>
        </p:spPr>
        <p:txBody>
          <a:bodyPr lIns="91440" tIns="91440" rIns="91440" bIns="91440">
            <a:noAutofit/>
          </a:bodyPr>
          <a:lstStyle>
            <a:lvl1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1pPr>
            <a:lvl2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2pPr>
            <a:lvl3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3pPr>
            <a:lvl4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4pPr>
            <a:lvl5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idx="13"/>
          </p:nvPr>
        </p:nvSpPr>
        <p:spPr>
          <a:xfrm>
            <a:off x="5485188" y="3714754"/>
            <a:ext cx="1523417" cy="2684461"/>
          </a:xfrm>
          <a:solidFill>
            <a:schemeClr val="accent3"/>
          </a:solidFill>
        </p:spPr>
        <p:txBody>
          <a:bodyPr lIns="91440" tIns="91440" rIns="91440" bIns="91440">
            <a:noAutofit/>
          </a:bodyPr>
          <a:lstStyle>
            <a:lvl1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1pPr>
            <a:lvl2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2pPr>
            <a:lvl3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3pPr>
            <a:lvl4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4pPr>
            <a:lvl5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3" name="Content Placeholder 2"/>
          <p:cNvSpPr>
            <a:spLocks noGrp="1"/>
          </p:cNvSpPr>
          <p:nvPr>
            <p:ph idx="14"/>
          </p:nvPr>
        </p:nvSpPr>
        <p:spPr>
          <a:xfrm>
            <a:off x="7161005" y="3714754"/>
            <a:ext cx="1523417" cy="2684461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1pPr>
            <a:lvl2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2pPr>
            <a:lvl3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3pPr>
            <a:lvl4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4pPr>
            <a:lvl5pPr marL="171450" indent="-1714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+"/>
              <a:defRPr sz="11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5" name="Group 154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56" name="Group 155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9" name="Straight Connector 26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Group 27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oup 28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7" name="Group 156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34" name="Straight Connector 23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" name="Group 23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6" name="Straight Connector 24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9" name="Straight Connector 19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0" name="Group 19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21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60" name="Straight Connector 159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oup 161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3" name="Straight Connector 1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1" name="Straight Connector 1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9" name="Straight Connector 1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7" name="Straight Connector 1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305" name="Straight Connector 304"/>
          <p:cNvCxnSpPr/>
          <p:nvPr userDrawn="1"/>
        </p:nvCxnSpPr>
        <p:spPr>
          <a:xfrm>
            <a:off x="459583" y="2609850"/>
            <a:ext cx="15215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 userDrawn="1"/>
        </p:nvCxnSpPr>
        <p:spPr>
          <a:xfrm>
            <a:off x="2135401" y="2609850"/>
            <a:ext cx="1521569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 userDrawn="1"/>
        </p:nvCxnSpPr>
        <p:spPr>
          <a:xfrm>
            <a:off x="3823964" y="2609850"/>
            <a:ext cx="152156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 userDrawn="1"/>
        </p:nvCxnSpPr>
        <p:spPr>
          <a:xfrm>
            <a:off x="5487036" y="2609850"/>
            <a:ext cx="152156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 userDrawn="1"/>
        </p:nvCxnSpPr>
        <p:spPr>
          <a:xfrm>
            <a:off x="7162853" y="2609850"/>
            <a:ext cx="152156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762479"/>
            <a:ext cx="1524000" cy="952277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defRPr sz="1800" i="0">
                <a:solidFill>
                  <a:schemeClr val="accent4"/>
                </a:solidFill>
                <a:latin typeface="+mj-lt"/>
              </a:defRPr>
            </a:lvl1pPr>
            <a:lvl2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9580" y="2762479"/>
            <a:ext cx="1524000" cy="952277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defRPr sz="1800" i="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21530" y="2762479"/>
            <a:ext cx="1524000" cy="952277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defRPr sz="1800" i="0">
                <a:solidFill>
                  <a:schemeClr val="accent2"/>
                </a:solidFill>
                <a:latin typeface="+mj-lt"/>
              </a:defRPr>
            </a:lvl1pPr>
            <a:lvl2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84602" y="2762479"/>
            <a:ext cx="1524000" cy="952277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defRPr sz="1800" i="0">
                <a:solidFill>
                  <a:schemeClr val="accent3"/>
                </a:solidFill>
                <a:latin typeface="+mj-lt"/>
              </a:defRPr>
            </a:lvl1pPr>
            <a:lvl2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160419" y="2762479"/>
            <a:ext cx="1524000" cy="952277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defRPr sz="1800" i="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7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135398" y="1815189"/>
            <a:ext cx="1522202" cy="794660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3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1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810001" y="1815189"/>
            <a:ext cx="1522202" cy="794660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30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1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486401" y="1815189"/>
            <a:ext cx="1522202" cy="794660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30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20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168663" y="1815189"/>
            <a:ext cx="1522202" cy="794660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5400" b="1" i="0" spc="-3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21" name="Text Placeholder 2"/>
          <p:cNvSpPr>
            <a:spLocks noGrp="1"/>
          </p:cNvSpPr>
          <p:nvPr>
            <p:ph type="body" idx="26"/>
          </p:nvPr>
        </p:nvSpPr>
        <p:spPr>
          <a:xfrm>
            <a:off x="457732" y="1815188"/>
            <a:ext cx="1522202" cy="708655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400" b="1" i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6063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59" name="Group 15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8" name="Straight Connector 26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Group 26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15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33" name="Straight Connector 23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23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2" name="Group 24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5" name="Straight Connector 24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8" name="Straight Connector 19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Straight Connector 20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63" name="Straight Connector 16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1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56" name="Content Placeholder 2"/>
          <p:cNvSpPr>
            <a:spLocks noGrp="1"/>
          </p:cNvSpPr>
          <p:nvPr>
            <p:ph idx="12"/>
          </p:nvPr>
        </p:nvSpPr>
        <p:spPr>
          <a:xfrm>
            <a:off x="6043788" y="457203"/>
            <a:ext cx="2640628" cy="5942011"/>
          </a:xfrm>
        </p:spPr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74625" indent="-174625">
              <a:spcBef>
                <a:spcPts val="360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74625" indent="-174625">
              <a:lnSpc>
                <a:spcPct val="85000"/>
              </a:lnSpc>
              <a:defRPr lang="en-US" sz="1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74625" indent="-174625">
              <a:defRPr/>
            </a:lvl4pPr>
            <a:lvl5pPr marL="174625" indent="-17462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74625" lvl="2" indent="-17462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Third level</a:t>
            </a:r>
          </a:p>
          <a:p>
            <a:pPr marL="174625" lvl="2" indent="-1746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Fourth level</a:t>
            </a:r>
          </a:p>
          <a:p>
            <a:pPr marL="174625" lvl="2" indent="-1746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Fifth level</a:t>
            </a:r>
          </a:p>
        </p:txBody>
      </p:sp>
      <p:sp>
        <p:nvSpPr>
          <p:cNvPr id="157" name="TextBox 156"/>
          <p:cNvSpPr txBox="1"/>
          <p:nvPr userDrawn="1"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567A4CEE-210B-4A43-8E57-98E37E0AC15F}" type="slidenum">
              <a:rPr lang="en-US" sz="80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2D2D2A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303" name="Rectangle 302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t>© Duarte, Inc. 2014</a:t>
            </a:r>
          </a:p>
        </p:txBody>
      </p:sp>
      <p:sp>
        <p:nvSpPr>
          <p:cNvPr id="310" name="Content Placeholder 2"/>
          <p:cNvSpPr>
            <a:spLocks noGrp="1"/>
          </p:cNvSpPr>
          <p:nvPr>
            <p:ph idx="15"/>
          </p:nvPr>
        </p:nvSpPr>
        <p:spPr>
          <a:xfrm>
            <a:off x="457733" y="457203"/>
            <a:ext cx="2640628" cy="5942011"/>
          </a:xfrm>
        </p:spPr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74625" indent="-174625">
              <a:spcBef>
                <a:spcPts val="360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74625" indent="-174625">
              <a:lnSpc>
                <a:spcPct val="85000"/>
              </a:lnSpc>
              <a:defRPr lang="en-US" sz="1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74625" indent="-174625">
              <a:defRPr/>
            </a:lvl4pPr>
            <a:lvl5pPr marL="174625" indent="-17462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74625" lvl="2" indent="-17462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Third level</a:t>
            </a:r>
          </a:p>
          <a:p>
            <a:pPr marL="174625" lvl="2" indent="-1746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Fourth level</a:t>
            </a:r>
          </a:p>
          <a:p>
            <a:pPr marL="174625" lvl="2" indent="-1746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Fifth level</a:t>
            </a:r>
          </a:p>
        </p:txBody>
      </p:sp>
      <p:sp>
        <p:nvSpPr>
          <p:cNvPr id="311" name="Content Placeholder 2"/>
          <p:cNvSpPr>
            <a:spLocks noGrp="1"/>
          </p:cNvSpPr>
          <p:nvPr>
            <p:ph idx="14"/>
          </p:nvPr>
        </p:nvSpPr>
        <p:spPr>
          <a:xfrm>
            <a:off x="3256668" y="457203"/>
            <a:ext cx="2640628" cy="5942011"/>
          </a:xfrm>
        </p:spPr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74625" indent="-174625">
              <a:spcBef>
                <a:spcPts val="360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74625" indent="-174625">
              <a:lnSpc>
                <a:spcPct val="85000"/>
              </a:lnSpc>
              <a:defRPr lang="en-US" sz="1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74625" indent="-174625">
              <a:defRPr/>
            </a:lvl4pPr>
            <a:lvl5pPr marL="174625" indent="-17462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74625" lvl="2" indent="-17462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Third level</a:t>
            </a:r>
          </a:p>
          <a:p>
            <a:pPr marL="174625" lvl="2" indent="-1746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Fourth level</a:t>
            </a:r>
          </a:p>
          <a:p>
            <a:pPr marL="174625" lvl="2" indent="-174625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</a:pPr>
            <a:r>
              <a:rPr lang="en-US" dirty="0"/>
              <a:t>Fifth level</a:t>
            </a:r>
          </a:p>
        </p:txBody>
      </p:sp>
      <p:sp>
        <p:nvSpPr>
          <p:cNvPr id="15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22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454009"/>
            <a:ext cx="8226689" cy="325575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66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567A4CEE-210B-4A43-8E57-98E37E0AC15F}" type="slidenum">
              <a:rPr lang="en-US" sz="800">
                <a:solidFill>
                  <a:prstClr val="white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Arial"/>
              </a:rPr>
              <a:t>© Duarte, Inc. 2014</a:t>
            </a:r>
          </a:p>
        </p:txBody>
      </p:sp>
      <p:cxnSp>
        <p:nvCxnSpPr>
          <p:cNvPr id="153" name="Straight Connector 152"/>
          <p:cNvCxnSpPr/>
          <p:nvPr userDrawn="1"/>
        </p:nvCxnSpPr>
        <p:spPr>
          <a:xfrm flipH="1">
            <a:off x="457732" y="4030998"/>
            <a:ext cx="8226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4320518"/>
            <a:ext cx="5438508" cy="2087240"/>
          </a:xfrm>
        </p:spPr>
        <p:txBody>
          <a:bodyPr>
            <a:noAutofit/>
          </a:bodyPr>
          <a:lstStyle>
            <a:lvl1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1pPr>
            <a:lvl2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2pPr>
            <a:lvl3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3pPr>
            <a:lvl4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4pPr>
            <a:lvl5pPr marL="171450" indent="-17145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Tx/>
              <a:buChar char="+"/>
              <a:defRPr sz="16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43788" y="4183401"/>
            <a:ext cx="2640634" cy="2215810"/>
          </a:xfrm>
        </p:spPr>
        <p:txBody>
          <a:bodyPr anchor="ctr">
            <a:noAutofit/>
          </a:bodyPr>
          <a:lstStyle>
            <a:lvl1pPr algn="r">
              <a:buFontTx/>
              <a:buNone/>
              <a:defRPr sz="133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4497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454009"/>
            <a:ext cx="8226689" cy="3255751"/>
          </a:xfrm>
        </p:spPr>
        <p:txBody>
          <a:bodyPr>
            <a:noAutofit/>
          </a:bodyPr>
          <a:lstStyle>
            <a:lvl1pPr marL="685800" indent="-685800">
              <a:lnSpc>
                <a:spcPct val="90000"/>
              </a:lnSpc>
              <a:spcAft>
                <a:spcPts val="600"/>
              </a:spcAft>
              <a:buFont typeface="Georgia" panose="02040502050405020303" pitchFamily="18" charset="0"/>
              <a:buChar char="+"/>
              <a:defRPr sz="5000" i="1" cap="none" spc="-1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567A4CEE-210B-4A43-8E57-98E37E0AC15F}" type="slidenum">
              <a:rPr lang="en-US" sz="800">
                <a:solidFill>
                  <a:prstClr val="white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prstClr val="white"/>
                </a:solidFill>
                <a:latin typeface="Arial"/>
              </a:rPr>
              <a:t>© Duarte, Inc. 2014</a:t>
            </a:r>
          </a:p>
        </p:txBody>
      </p:sp>
      <p:cxnSp>
        <p:nvCxnSpPr>
          <p:cNvPr id="153" name="Straight Connector 152"/>
          <p:cNvCxnSpPr/>
          <p:nvPr userDrawn="1"/>
        </p:nvCxnSpPr>
        <p:spPr>
          <a:xfrm flipH="1">
            <a:off x="457735" y="4030998"/>
            <a:ext cx="8226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4320136"/>
            <a:ext cx="5438508" cy="2079076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1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1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43788" y="4183401"/>
            <a:ext cx="2640634" cy="2215810"/>
          </a:xfrm>
        </p:spPr>
        <p:txBody>
          <a:bodyPr anchor="ctr">
            <a:noAutofit/>
          </a:bodyPr>
          <a:lstStyle>
            <a:lvl1pPr algn="r">
              <a:buFontTx/>
              <a:buNone/>
              <a:defRPr sz="13300" b="1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algn="r">
              <a:buFontTx/>
              <a:buNone/>
              <a:defRPr sz="133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02443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4" y="1144955"/>
            <a:ext cx="6830170" cy="351208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6600" cap="none" spc="-15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5130683"/>
            <a:ext cx="8229068" cy="1268528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600"/>
              </a:spcAft>
              <a:buNone/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457200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567A4CEE-210B-4A43-8E57-98E37E0AC15F}" type="slidenum">
              <a:rPr lang="en-US" sz="80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2D2D2A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t>© Duarte, Inc. 2014</a:t>
            </a:r>
          </a:p>
        </p:txBody>
      </p:sp>
      <p:cxnSp>
        <p:nvCxnSpPr>
          <p:cNvPr id="167" name="Straight Connector 166"/>
          <p:cNvCxnSpPr/>
          <p:nvPr userDrawn="1"/>
        </p:nvCxnSpPr>
        <p:spPr>
          <a:xfrm>
            <a:off x="460845" y="4978282"/>
            <a:ext cx="822231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03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2" y="1134604"/>
            <a:ext cx="4035293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567A4CEE-210B-4A43-8E57-98E37E0AC15F}" type="slidenum">
              <a:rPr lang="en-US" sz="80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2D2D2A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t>© Duarte, Inc. 2014</a:t>
            </a:r>
          </a:p>
        </p:txBody>
      </p:sp>
      <p:sp>
        <p:nvSpPr>
          <p:cNvPr id="162" name="Content Placeholder 2"/>
          <p:cNvSpPr>
            <a:spLocks noGrp="1"/>
          </p:cNvSpPr>
          <p:nvPr>
            <p:ph idx="18"/>
          </p:nvPr>
        </p:nvSpPr>
        <p:spPr>
          <a:xfrm>
            <a:off x="457732" y="1816101"/>
            <a:ext cx="8290029" cy="4583111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442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2" y="1134604"/>
            <a:ext cx="4035293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67A4CEE-210B-4A43-8E57-98E37E0AC15F}" type="slidenum">
              <a:rPr lang="en-US" sz="80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2D2D2A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800" dirty="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t>© Duarte, Inc. 2014</a:t>
            </a:r>
          </a:p>
        </p:txBody>
      </p:sp>
      <p:sp>
        <p:nvSpPr>
          <p:cNvPr id="157" name="Text Placeholder 2"/>
          <p:cNvSpPr>
            <a:spLocks noGrp="1"/>
          </p:cNvSpPr>
          <p:nvPr>
            <p:ph type="body" idx="16"/>
          </p:nvPr>
        </p:nvSpPr>
        <p:spPr>
          <a:xfrm>
            <a:off x="4647278" y="1134604"/>
            <a:ext cx="4037145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2" name="Content Placeholder 2"/>
          <p:cNvSpPr>
            <a:spLocks noGrp="1"/>
          </p:cNvSpPr>
          <p:nvPr>
            <p:ph idx="18"/>
          </p:nvPr>
        </p:nvSpPr>
        <p:spPr>
          <a:xfrm>
            <a:off x="457731" y="1816101"/>
            <a:ext cx="4037141" cy="4583111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9"/>
          </p:nvPr>
        </p:nvSpPr>
        <p:spPr>
          <a:xfrm>
            <a:off x="4644511" y="1816101"/>
            <a:ext cx="4037141" cy="4583111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1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38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2" y="1134604"/>
            <a:ext cx="4035293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67A4CEE-210B-4A43-8E57-98E37E0AC15F}" type="slidenum">
              <a:rPr lang="en-US" sz="80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2D2D2A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800" dirty="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t>© Duarte, Inc. 2014</a:t>
            </a:r>
          </a:p>
        </p:txBody>
      </p:sp>
      <p:sp>
        <p:nvSpPr>
          <p:cNvPr id="157" name="Text Placeholder 2"/>
          <p:cNvSpPr>
            <a:spLocks noGrp="1"/>
          </p:cNvSpPr>
          <p:nvPr>
            <p:ph type="body" idx="16"/>
          </p:nvPr>
        </p:nvSpPr>
        <p:spPr>
          <a:xfrm>
            <a:off x="4647278" y="1134604"/>
            <a:ext cx="4037139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0" name="Content Placeholder 2"/>
          <p:cNvSpPr>
            <a:spLocks noGrp="1"/>
          </p:cNvSpPr>
          <p:nvPr>
            <p:ph idx="12"/>
          </p:nvPr>
        </p:nvSpPr>
        <p:spPr>
          <a:xfrm>
            <a:off x="6043788" y="1816101"/>
            <a:ext cx="2640628" cy="4583111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1" name="Content Placeholder 2"/>
          <p:cNvSpPr>
            <a:spLocks noGrp="1"/>
          </p:cNvSpPr>
          <p:nvPr>
            <p:ph idx="17"/>
          </p:nvPr>
        </p:nvSpPr>
        <p:spPr>
          <a:xfrm>
            <a:off x="3256668" y="1816101"/>
            <a:ext cx="2640628" cy="4583111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2" name="Content Placeholder 2"/>
          <p:cNvSpPr>
            <a:spLocks noGrp="1"/>
          </p:cNvSpPr>
          <p:nvPr>
            <p:ph idx="18"/>
          </p:nvPr>
        </p:nvSpPr>
        <p:spPr>
          <a:xfrm>
            <a:off x="457733" y="1816101"/>
            <a:ext cx="2640628" cy="4583111"/>
          </a:xfrm>
        </p:spPr>
        <p:txBody>
          <a:bodyPr>
            <a:noAutofit/>
          </a:bodyPr>
          <a:lstStyle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5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4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"/>
          </p:nvPr>
        </p:nvSpPr>
        <p:spPr>
          <a:xfrm>
            <a:off x="457735" y="1816101"/>
            <a:ext cx="4037143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4" name="Content Placeholder 2"/>
          <p:cNvSpPr>
            <a:spLocks noGrp="1"/>
          </p:cNvSpPr>
          <p:nvPr>
            <p:ph idx="12"/>
          </p:nvPr>
        </p:nvSpPr>
        <p:spPr>
          <a:xfrm>
            <a:off x="4647279" y="1816101"/>
            <a:ext cx="4037143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03" name="Group 302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304" name="Group 303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13" name="Straight Connector 4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5" name="Group 4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6" name="Straight Connector 4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6" name="Group 4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4" name="Straight Connector 4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" name="Group 4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2" name="Straight Connector 4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8" name="Group 4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0" name="Straight Connector 4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9" name="Group 4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8" name="Straight Connector 4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" name="Group 4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6" name="Straight Connector 4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1" name="Group 4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4" name="Straight Connector 4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2" name="Group 4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2" name="Straight Connector 4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" name="Group 4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0" name="Straight Connector 4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4" name="Group 4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8" name="Straight Connector 4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5" name="Group 4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6" name="Straight Connector 4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5" name="Group 304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378" name="Straight Connector 37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9" name="Group 37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1" name="Straight Connector 4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" name="Group 37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9" name="Straight Connector 4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" name="Group 38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7" name="Straight Connector 4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" name="Group 38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5" name="Straight Connector 4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" name="Group 38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3" name="Straight Connector 4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38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1" name="Straight Connector 4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" name="Group 38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9" name="Straight Connector 3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" name="Group 38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7" name="Straight Connector 3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" name="Group 38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5" name="Straight Connector 3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Group 38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3" name="Straight Connector 3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38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1" name="Straight Connector 3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Straight Connector 38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343" name="Straight Connector 34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4" name="Group 34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6" name="Straight Connector 3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5" name="Group 34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4" name="Straight Connector 3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6" name="Group 34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2" name="Straight Connector 3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" name="Group 34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0" name="Straight Connector 36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8" name="Group 34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8" name="Straight Connector 36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6" name="Straight Connector 3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34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4" name="Straight Connector 3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1" name="Group 35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2" name="Straight Connector 3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" name="Group 35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60" name="Straight Connector 3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" name="Group 35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8" name="Straight Connector 3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" name="Group 35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56" name="Straight Connector 3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5" name="Straight Connector 35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 306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308" name="Straight Connector 30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0" name="Group 30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1" name="Straight Connector 3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1" name="Group 31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9" name="Straight Connector 3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2" name="Group 31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7" name="Straight Connector 3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3" name="Group 31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5" name="Straight Connector 3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4" name="Group 31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3" name="Straight Connector 3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1" name="Straight Connector 3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6" name="Group 31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9" name="Straight Connector 3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7" name="Group 31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7" name="Straight Connector 3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8" name="Group 31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5" name="Straight Connector 3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9" name="Group 31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0" name="Group 31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082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454009"/>
            <a:ext cx="8226689" cy="3255751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6600" cap="none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50" name="TextBox 149"/>
          <p:cNvSpPr txBox="1"/>
          <p:nvPr userDrawn="1"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67A4CEE-210B-4A43-8E57-98E37E0AC15F}" type="slidenum">
              <a:rPr lang="en-US" sz="80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2D2D2A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800" dirty="0">
                <a:solidFill>
                  <a:srgbClr val="2D2D2A">
                    <a:lumMod val="50000"/>
                    <a:lumOff val="50000"/>
                  </a:srgbClr>
                </a:solidFill>
                <a:latin typeface="Arial"/>
              </a:rPr>
              <a:t>© Duarte, Inc. 2014</a:t>
            </a:r>
          </a:p>
        </p:txBody>
      </p:sp>
      <p:cxnSp>
        <p:nvCxnSpPr>
          <p:cNvPr id="153" name="Straight Connector 152"/>
          <p:cNvCxnSpPr/>
          <p:nvPr userDrawn="1"/>
        </p:nvCxnSpPr>
        <p:spPr>
          <a:xfrm flipH="1">
            <a:off x="457732" y="4030998"/>
            <a:ext cx="8226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9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854298" y="154896"/>
            <a:ext cx="3426865" cy="3255751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spcAft>
                <a:spcPts val="600"/>
              </a:spcAft>
              <a:defRPr sz="5600" cap="none" spc="-1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Freeform 7"/>
          <p:cNvSpPr>
            <a:spLocks noChangeAspect="1" noEditPoints="1"/>
          </p:cNvSpPr>
          <p:nvPr userDrawn="1"/>
        </p:nvSpPr>
        <p:spPr bwMode="white">
          <a:xfrm>
            <a:off x="0" y="1"/>
            <a:ext cx="9144000" cy="6857665"/>
          </a:xfrm>
          <a:custGeom>
            <a:avLst/>
            <a:gdLst>
              <a:gd name="T0" fmla="*/ 0 w 6803"/>
              <a:gd name="T1" fmla="*/ 0 h 5102"/>
              <a:gd name="T2" fmla="*/ 0 w 6803"/>
              <a:gd name="T3" fmla="*/ 5102 h 5102"/>
              <a:gd name="T4" fmla="*/ 6803 w 6803"/>
              <a:gd name="T5" fmla="*/ 5102 h 5102"/>
              <a:gd name="T6" fmla="*/ 6803 w 6803"/>
              <a:gd name="T7" fmla="*/ 0 h 5102"/>
              <a:gd name="T8" fmla="*/ 0 w 6803"/>
              <a:gd name="T9" fmla="*/ 0 h 5102"/>
              <a:gd name="T10" fmla="*/ 6751 w 6803"/>
              <a:gd name="T11" fmla="*/ 5048 h 5102"/>
              <a:gd name="T12" fmla="*/ 52 w 6803"/>
              <a:gd name="T13" fmla="*/ 5048 h 5102"/>
              <a:gd name="T14" fmla="*/ 52 w 6803"/>
              <a:gd name="T15" fmla="*/ 54 h 5102"/>
              <a:gd name="T16" fmla="*/ 6751 w 6803"/>
              <a:gd name="T17" fmla="*/ 54 h 5102"/>
              <a:gd name="T18" fmla="*/ 6751 w 6803"/>
              <a:gd name="T19" fmla="*/ 5048 h 5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03" h="5102">
                <a:moveTo>
                  <a:pt x="0" y="0"/>
                </a:moveTo>
                <a:lnTo>
                  <a:pt x="0" y="5102"/>
                </a:lnTo>
                <a:lnTo>
                  <a:pt x="6803" y="5102"/>
                </a:lnTo>
                <a:lnTo>
                  <a:pt x="6803" y="0"/>
                </a:lnTo>
                <a:lnTo>
                  <a:pt x="0" y="0"/>
                </a:lnTo>
                <a:close/>
                <a:moveTo>
                  <a:pt x="6751" y="5048"/>
                </a:moveTo>
                <a:lnTo>
                  <a:pt x="52" y="5048"/>
                </a:lnTo>
                <a:lnTo>
                  <a:pt x="52" y="54"/>
                </a:lnTo>
                <a:lnTo>
                  <a:pt x="6751" y="54"/>
                </a:lnTo>
                <a:lnTo>
                  <a:pt x="6751" y="50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2D2D2A"/>
              </a:solidFill>
            </a:endParaRPr>
          </a:p>
        </p:txBody>
      </p:sp>
      <p:sp>
        <p:nvSpPr>
          <p:cNvPr id="147" name="Text Placeholder 6"/>
          <p:cNvSpPr>
            <a:spLocks noGrp="1"/>
          </p:cNvSpPr>
          <p:nvPr>
            <p:ph type="body" sz="quarter" idx="14"/>
          </p:nvPr>
        </p:nvSpPr>
        <p:spPr bwMode="gray">
          <a:xfrm>
            <a:off x="2926934" y="3506082"/>
            <a:ext cx="3281586" cy="2527969"/>
          </a:xfrm>
        </p:spPr>
        <p:txBody>
          <a:bodyPr>
            <a:noAutofit/>
          </a:bodyPr>
          <a:lstStyle>
            <a:lvl1pPr marL="0" indent="0" algn="ctr">
              <a:lnSpc>
                <a:spcPct val="95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2200" i="1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​"/>
              <a:defRPr sz="1600"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gray">
          <a:xfrm>
            <a:off x="3396946" y="6229356"/>
            <a:ext cx="2341562" cy="460375"/>
          </a:xfrm>
        </p:spPr>
        <p:txBody>
          <a:bodyPr/>
          <a:lstStyle>
            <a:lvl3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2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19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07124-E96D-498A-827C-859C03A04B7F}" type="datetimeFigureOut">
              <a:rPr lang="en-US">
                <a:solidFill>
                  <a:srgbClr val="2D2D2A"/>
                </a:solidFill>
              </a:rPr>
              <a:pPr/>
              <a:t>5/21/20</a:t>
            </a:fld>
            <a:endParaRPr lang="en-US">
              <a:solidFill>
                <a:srgbClr val="2D2D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D2D2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E671D-4FA1-4DE2-8F3B-AE9C914173DF}" type="slidenum">
              <a:rPr lang="en-US">
                <a:solidFill>
                  <a:srgbClr val="2D2D2A"/>
                </a:solidFill>
              </a:rPr>
              <a:pPr/>
              <a:t>‹#›</a:t>
            </a:fld>
            <a:endParaRPr lang="en-US">
              <a:solidFill>
                <a:srgbClr val="2D2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3" y="1816101"/>
            <a:ext cx="2640628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4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1816101"/>
            <a:ext cx="5430132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6" name="Group 165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67" name="Group 166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6" name="Straight Connector 275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8" name="Group 277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oup 280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1" name="Straight Connector 240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2" name="Group 241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6" name="Straight Connector 205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" name="Group 206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1" name="Straight Connector 170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13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1816101"/>
            <a:ext cx="5439564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4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6043788" y="1816101"/>
            <a:ext cx="2640628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6" name="Group 165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67" name="Group 166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6" name="Straight Connector 275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8" name="Group 277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0" name="Group 279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1" name="Group 280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1" name="Straight Connector 240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2" name="Group 241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" name="Group 243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6" name="Straight Connector 205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" name="Group 206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8" name="Straight Connector 217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1" name="Straight Connector 170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71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3" y="1816101"/>
            <a:ext cx="2640628" cy="45831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4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1816101"/>
            <a:ext cx="2640628" cy="45831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6043788" y="1816101"/>
            <a:ext cx="2640628" cy="45831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457731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8684419" y="6873253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7986158" y="6873253"/>
            <a:ext cx="1524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7287901" y="6873253"/>
            <a:ext cx="1524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6589644" y="6873253"/>
            <a:ext cx="1524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5891387" y="6873253"/>
            <a:ext cx="1524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5193130" y="6873253"/>
            <a:ext cx="1524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4494873" y="6873253"/>
            <a:ext cx="1524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3796616" y="6873253"/>
            <a:ext cx="1524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3098359" y="6873253"/>
            <a:ext cx="1524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2400102" y="6873253"/>
            <a:ext cx="1524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1701845" y="6873253"/>
            <a:ext cx="1524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003588" y="6873253"/>
            <a:ext cx="1524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90267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66467" y="5940712"/>
            <a:ext cx="152400" cy="122115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66467" y="5467070"/>
            <a:ext cx="152400" cy="122115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66467" y="4993428"/>
            <a:ext cx="152400" cy="122115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66467" y="4519786"/>
            <a:ext cx="152400" cy="122115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66467" y="4046144"/>
            <a:ext cx="152400" cy="122115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66467" y="3572502"/>
            <a:ext cx="152400" cy="122115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66467" y="3098860"/>
            <a:ext cx="152400" cy="122115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66467" y="2625218"/>
            <a:ext cx="152400" cy="122115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66467" y="2151576"/>
            <a:ext cx="152400" cy="122115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66467" y="1677934"/>
            <a:ext cx="152400" cy="122115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66467" y="997343"/>
            <a:ext cx="152400" cy="122115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90267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9227541" y="392952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9151341" y="5940712"/>
            <a:ext cx="152400" cy="122115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9151341" y="5467070"/>
            <a:ext cx="152400" cy="122115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9151341" y="4993428"/>
            <a:ext cx="152400" cy="122115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9151341" y="4519786"/>
            <a:ext cx="152400" cy="122115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9151341" y="4046144"/>
            <a:ext cx="152400" cy="122115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9151341" y="3572502"/>
            <a:ext cx="152400" cy="122115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9151341" y="3098860"/>
            <a:ext cx="152400" cy="122115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9151341" y="2625218"/>
            <a:ext cx="152400" cy="122115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9151341" y="2151576"/>
            <a:ext cx="152400" cy="122115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9151341" y="1677934"/>
            <a:ext cx="152400" cy="122115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9151341" y="997343"/>
            <a:ext cx="152400" cy="122115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9227541" y="6338157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457731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8684419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7986158" y="-141165"/>
            <a:ext cx="1524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7287901" y="-141165"/>
            <a:ext cx="1524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6589644" y="-141165"/>
            <a:ext cx="1524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5891387" y="-141165"/>
            <a:ext cx="1524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5193130" y="-141165"/>
            <a:ext cx="1524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4494873" y="-141165"/>
            <a:ext cx="1524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3796616" y="-141165"/>
            <a:ext cx="1524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3098359" y="-141165"/>
            <a:ext cx="1524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2400102" y="-141165"/>
            <a:ext cx="1524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1701845" y="-141165"/>
            <a:ext cx="1524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003588" y="-141165"/>
            <a:ext cx="1524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71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1816101"/>
            <a:ext cx="1942371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4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2552504" y="1816101"/>
            <a:ext cx="1942371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4647278" y="1816101"/>
            <a:ext cx="1942371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6744431" y="1816101"/>
            <a:ext cx="1942371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59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5" y="1816101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4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idx="11"/>
          </p:nvPr>
        </p:nvSpPr>
        <p:spPr>
          <a:xfrm>
            <a:off x="2133553" y="1816101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1" name="Content Placeholder 2"/>
          <p:cNvSpPr>
            <a:spLocks noGrp="1"/>
          </p:cNvSpPr>
          <p:nvPr>
            <p:ph idx="12"/>
          </p:nvPr>
        </p:nvSpPr>
        <p:spPr>
          <a:xfrm>
            <a:off x="3822116" y="1816101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idx="13"/>
          </p:nvPr>
        </p:nvSpPr>
        <p:spPr>
          <a:xfrm>
            <a:off x="5485188" y="1816101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3" name="Content Placeholder 2"/>
          <p:cNvSpPr>
            <a:spLocks noGrp="1"/>
          </p:cNvSpPr>
          <p:nvPr>
            <p:ph idx="14"/>
          </p:nvPr>
        </p:nvSpPr>
        <p:spPr>
          <a:xfrm>
            <a:off x="7161005" y="1816101"/>
            <a:ext cx="1523417" cy="458311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9" name="Group 178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80" name="Group 17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89" name="Straight Connector 28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Group 29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Straight Connector 31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8" name="Straight Connector 31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6" name="Straight Connector 3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29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4" name="Straight Connector 3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29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9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29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29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30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Group 18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54" name="Straight Connector 25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6" name="Straight Connector 26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19" name="Straight Connector 21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1" name="Straight Connector 23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84" name="Straight Connector 18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18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0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i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2762476"/>
            <a:ext cx="1942371" cy="17204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1134604"/>
            <a:ext cx="8227220" cy="536519"/>
          </a:xfrm>
        </p:spPr>
        <p:txBody>
          <a:bodyPr anchor="t">
            <a:noAutofit/>
          </a:bodyPr>
          <a:lstStyle>
            <a:lvl1pPr marL="0" indent="0">
              <a:buNone/>
              <a:defRPr sz="1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2552504" y="2762476"/>
            <a:ext cx="1942371" cy="17204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4647278" y="2762476"/>
            <a:ext cx="1942371" cy="17204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6744431" y="2762476"/>
            <a:ext cx="1942371" cy="17204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Content Placeholder 2"/>
          <p:cNvSpPr>
            <a:spLocks noGrp="1"/>
          </p:cNvSpPr>
          <p:nvPr>
            <p:ph idx="14"/>
          </p:nvPr>
        </p:nvSpPr>
        <p:spPr>
          <a:xfrm>
            <a:off x="457732" y="5129005"/>
            <a:ext cx="1942371" cy="17204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6" name="Content Placeholder 2"/>
          <p:cNvSpPr>
            <a:spLocks noGrp="1"/>
          </p:cNvSpPr>
          <p:nvPr>
            <p:ph idx="15"/>
          </p:nvPr>
        </p:nvSpPr>
        <p:spPr>
          <a:xfrm>
            <a:off x="2552504" y="5129005"/>
            <a:ext cx="1942371" cy="17204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7" name="Content Placeholder 2"/>
          <p:cNvSpPr>
            <a:spLocks noGrp="1"/>
          </p:cNvSpPr>
          <p:nvPr>
            <p:ph idx="16"/>
          </p:nvPr>
        </p:nvSpPr>
        <p:spPr>
          <a:xfrm>
            <a:off x="4647278" y="5129005"/>
            <a:ext cx="1942371" cy="17204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8" name="Content Placeholder 2"/>
          <p:cNvSpPr>
            <a:spLocks noGrp="1"/>
          </p:cNvSpPr>
          <p:nvPr>
            <p:ph idx="17"/>
          </p:nvPr>
        </p:nvSpPr>
        <p:spPr>
          <a:xfrm>
            <a:off x="6744431" y="5129005"/>
            <a:ext cx="1942371" cy="172047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95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"/>
          </p:nvPr>
        </p:nvSpPr>
        <p:spPr>
          <a:xfrm>
            <a:off x="457735" y="1134601"/>
            <a:ext cx="4037143" cy="526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4" name="Content Placeholder 2"/>
          <p:cNvSpPr>
            <a:spLocks noGrp="1"/>
          </p:cNvSpPr>
          <p:nvPr>
            <p:ph idx="12"/>
          </p:nvPr>
        </p:nvSpPr>
        <p:spPr>
          <a:xfrm>
            <a:off x="4647279" y="1134601"/>
            <a:ext cx="4037143" cy="52646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1" name="Group 150"/>
          <p:cNvGrpSpPr/>
          <p:nvPr userDrawn="1"/>
        </p:nvGrpSpPr>
        <p:grpSpPr>
          <a:xfrm>
            <a:off x="-151325" y="-141163"/>
            <a:ext cx="9439923" cy="7136527"/>
            <a:chOff x="-151325" y="-141165"/>
            <a:chExt cx="9439923" cy="7136527"/>
          </a:xfrm>
        </p:grpSpPr>
        <p:grpSp>
          <p:nvGrpSpPr>
            <p:cNvPr id="155" name="Group 154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64" name="Straight Connector 26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" name="Group 26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26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" name="Group 26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" name="Group 26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1" name="Straight Connector 2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oup 26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Straight Connector 2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5" name="Group 27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" name="Group 155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29" name="Straight Connector 22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 23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6" name="Straight Connector 25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23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4" name="Straight Connector 25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23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23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9" name="Group 23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0" name="Group 23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1" name="Straight Connector 24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194" name="Straight Connector 19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19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1" name="Straight Connector 22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9" name="Group 19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Straight Connector 21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0" name="Group 19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0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" name="Group 20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" name="Group 20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" name="Group 20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6" name="Straight Connector 20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59" name="Straight Connector 15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" name="Group 16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Group 16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6" name="Straight Connector 18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16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Straight Connector 18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2" name="Straight Connector 18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0" name="Straight Connector 1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Straight Connector 1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6" name="Straight Connector 1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4" name="Straight Connector 1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Straight Connector 1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6399212"/>
            <a:ext cx="5438508" cy="458788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8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29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31" y="457200"/>
            <a:ext cx="8226689" cy="524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31" y="1816101"/>
            <a:ext cx="8226689" cy="4583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8138559" y="6567056"/>
            <a:ext cx="545862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567A4CEE-210B-4A43-8E57-98E37E0AC15F}" type="slidenum">
              <a:rPr lang="en-US" sz="800">
                <a:solidFill>
                  <a:srgbClr val="D1D1D1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srgbClr val="D1D1D1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038578" y="6567055"/>
            <a:ext cx="1099980" cy="1231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800" dirty="0">
                <a:solidFill>
                  <a:srgbClr val="D1D1D1"/>
                </a:solidFill>
                <a:latin typeface="Arial"/>
              </a:rPr>
              <a:t>© Duarte, Inc. 2014</a:t>
            </a:r>
          </a:p>
        </p:txBody>
      </p:sp>
    </p:spTree>
    <p:extLst>
      <p:ext uri="{BB962C8B-B14F-4D97-AF65-F5344CB8AC3E}">
        <p14:creationId xmlns:p14="http://schemas.microsoft.com/office/powerpoint/2010/main" val="417111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Calibri" panose="020F0502020204030204" pitchFamily="34" charset="0"/>
        <a:buChar char="​"/>
        <a:defRPr sz="1500" i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​"/>
        <a:defRPr sz="15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Calibri" panose="020F0502020204030204" pitchFamily="34" charset="0"/>
        <a:buChar char="​"/>
        <a:defRPr sz="1100" kern="1200">
          <a:solidFill>
            <a:schemeClr val="tx2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Calibri" panose="020F0502020204030204" pitchFamily="34" charset="0"/>
        <a:buChar char="​"/>
        <a:defRPr sz="7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254"/>
            <a:ext cx="9106042" cy="368489"/>
          </a:xfrm>
        </p:spPr>
        <p:txBody>
          <a:bodyPr>
            <a:noAutofit/>
          </a:bodyPr>
          <a:lstStyle/>
          <a:p>
            <a:r>
              <a:rPr lang="ru-RU" sz="1500" b="1" dirty="0"/>
              <a:t>Классификация </a:t>
            </a:r>
            <a:r>
              <a:rPr lang="ru-RU" sz="1500" b="1" dirty="0" err="1"/>
              <a:t>Робсона</a:t>
            </a:r>
            <a:r>
              <a:rPr lang="ru-RU" sz="1500" b="1" dirty="0"/>
              <a:t> с подгруппами</a:t>
            </a:r>
            <a:endParaRPr lang="en-US" sz="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74" y="1225739"/>
            <a:ext cx="8782334" cy="46470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92070"/>
              </p:ext>
            </p:extLst>
          </p:nvPr>
        </p:nvGraphicFramePr>
        <p:xfrm>
          <a:off x="6388" y="304800"/>
          <a:ext cx="9137612" cy="7109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495">
                <a:tc>
                  <a:txBody>
                    <a:bodyPr/>
                    <a:lstStyle/>
                    <a:p>
                      <a:r>
                        <a:rPr lang="ka-GE" sz="1400" dirty="0"/>
                        <a:t>ჯგუფი</a:t>
                      </a:r>
                      <a:r>
                        <a:rPr lang="ru-RU" sz="1400" dirty="0"/>
                        <a:t> </a:t>
                      </a:r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dirty="0"/>
                        <a:t>სამეანო   პოპულაცია  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პირველადი</a:t>
                      </a:r>
                      <a:r>
                        <a:rPr lang="ka-GE" sz="1600" b="1" baseline="0" dirty="0"/>
                        <a:t> ,  ერთნაყოფიანი ,    თავით 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ka-GE" sz="1600" b="1" baseline="0" dirty="0"/>
                        <a:t>წინმდებარება </a:t>
                      </a:r>
                      <a:r>
                        <a:rPr lang="ka-GE" sz="1600" b="1" dirty="0"/>
                        <a:t>  </a:t>
                      </a:r>
                      <a:r>
                        <a:rPr lang="ru-RU" sz="1600" b="1" dirty="0"/>
                        <a:t>, ≥ 37 </a:t>
                      </a:r>
                      <a:r>
                        <a:rPr lang="ka-GE" sz="1600" b="1" dirty="0"/>
                        <a:t> კვ  ,</a:t>
                      </a:r>
                      <a:r>
                        <a:rPr lang="ka-GE" sz="1600" b="1" baseline="0" dirty="0"/>
                        <a:t> თვითნებით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ka-GE" sz="1600" b="1" baseline="0" dirty="0"/>
                        <a:t> მშობიარობაში </a:t>
                      </a:r>
                      <a:r>
                        <a:rPr lang="ka-GE" sz="1600" b="1" dirty="0"/>
                        <a:t>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პირველადი ,  ერთნაყოფიანი ,  თავით  წინმდებარება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≥ 37 </a:t>
                      </a:r>
                      <a:r>
                        <a:rPr kumimoji="0" lang="ka-G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კვ  ,  სამშობიარო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ka-G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მოქმედების  აღზვრაით  ან   ს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a-G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კ  მშობიარობამდე  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2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2a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a-G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სამშობიარო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ka-G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მოქმედების </a:t>
                      </a:r>
                      <a:r>
                        <a:rPr lang="ka-GE" sz="1600" b="1" dirty="0"/>
                        <a:t>აღძვრა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2b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ს/კ </a:t>
                      </a:r>
                      <a:r>
                        <a:rPr lang="en-US" sz="1600" b="1" dirty="0"/>
                        <a:t> </a:t>
                      </a:r>
                      <a:r>
                        <a:rPr lang="ka-GE" sz="1600" b="1" dirty="0"/>
                        <a:t> მშობიარობამდე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b="1" dirty="0"/>
                        <a:t>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განმეორებითი  </a:t>
                      </a:r>
                      <a:r>
                        <a:rPr lang="en-US" sz="1600" b="1" dirty="0"/>
                        <a:t>,</a:t>
                      </a:r>
                      <a:r>
                        <a:rPr lang="ka-GE" sz="1600" b="1" dirty="0"/>
                        <a:t> ერთნაყოფიანი , თავით  წინმდებარეობა ,  გადატანილი  ს/კ გარეშე</a:t>
                      </a:r>
                      <a:r>
                        <a:rPr lang="ka-GE" sz="1600" b="1" baseline="0" dirty="0"/>
                        <a:t> , 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 ≥37</a:t>
                      </a:r>
                      <a:r>
                        <a:rPr lang="ka-GE" sz="1600" b="1" dirty="0"/>
                        <a:t>კვ,</a:t>
                      </a:r>
                      <a:r>
                        <a:rPr lang="en-US" sz="1600" b="1" dirty="0"/>
                        <a:t> </a:t>
                      </a:r>
                      <a:r>
                        <a:rPr lang="ru-RU" sz="1600" b="1" dirty="0"/>
                        <a:t> </a:t>
                      </a:r>
                      <a:r>
                        <a:rPr lang="ka-GE" sz="1600" b="1" dirty="0"/>
                        <a:t>თვითნებით</a:t>
                      </a:r>
                      <a:r>
                        <a:rPr lang="ka-GE" sz="1600" b="1" baseline="0" dirty="0"/>
                        <a:t> </a:t>
                      </a:r>
                      <a:r>
                        <a:rPr lang="ka-GE" sz="1600" b="1" dirty="0"/>
                        <a:t>მშობიარობაში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b="1" dirty="0"/>
                        <a:t>4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600" b="1" dirty="0"/>
                        <a:t>განმეორებითი  , ერთნაყოფიანი , თავით  წინმდებარეობა ,  გადატანილი  ს/კ გარეშე ,   ≥37კვ,   სამშობიარო მოქმედების  აღზვრაით  ან   ს /კ  მშობიარობამდე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4a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სამშობიარო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ka-GE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მოქმედების აღძვრა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2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4b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ს/ კ  მშობიარობამდე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b="1" dirty="0"/>
                        <a:t>5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განმეორებითი, თავით წინმდებარება   , ≥ 37  კვ,   ერთი  ან მეტი  გადატანილი  საკეისრო კვეთით</a:t>
                      </a:r>
                      <a:r>
                        <a:rPr lang="ru-RU" sz="1600" b="1" dirty="0"/>
                        <a:t>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5.1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ერთი  საკეისრო კვეთით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ka-GE" sz="1400" dirty="0"/>
                        <a:t> 5.2</a:t>
                      </a:r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ორი ან მეტი საკეისრო კვეთით</a:t>
                      </a:r>
                      <a:r>
                        <a:rPr lang="ka-GE" sz="1600" b="1" baseline="0" dirty="0"/>
                        <a:t> </a:t>
                      </a:r>
                      <a:r>
                        <a:rPr lang="ka-GE" sz="1600" b="1" dirty="0"/>
                        <a:t>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6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ყველა  პირველადი  მენჯით</a:t>
                      </a:r>
                      <a:r>
                        <a:rPr lang="ka-GE" sz="1600" b="1" baseline="0" dirty="0"/>
                        <a:t>  წინმდებარეობით </a:t>
                      </a:r>
                      <a:r>
                        <a:rPr lang="ka-GE" sz="1600" b="1" dirty="0"/>
                        <a:t> </a:t>
                      </a:r>
                      <a:r>
                        <a:rPr lang="ru-RU" sz="1600" b="1" dirty="0"/>
                        <a:t>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7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ყველა   განმეორებითი  მენჯით  წინმდებარეობით , გადატანილი  საკეისრო კვეთის   ჩათვლით</a:t>
                      </a:r>
                      <a:r>
                        <a:rPr lang="ru-RU" sz="1600" b="1" dirty="0"/>
                        <a:t> 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1" dirty="0"/>
                        <a:t>8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ყველა    მრავალნაყოფიანი  ორსულობა  , გადატანილი  საკეისრო კვეთის   ჩათვლით 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400" b="1" dirty="0"/>
                        <a:t> 9</a:t>
                      </a:r>
                      <a:endParaRPr lang="en-US" sz="14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ყველა  ერთნაყოფიანი     გარდიგარდმო</a:t>
                      </a:r>
                      <a:r>
                        <a:rPr lang="ka-GE" sz="1600" b="1" baseline="0" dirty="0"/>
                        <a:t>   ამ</a:t>
                      </a:r>
                      <a:r>
                        <a:rPr lang="ru-RU" sz="1600" b="1" dirty="0"/>
                        <a:t> </a:t>
                      </a:r>
                      <a:r>
                        <a:rPr lang="ka-GE" sz="1600" b="1" dirty="0"/>
                        <a:t>   ირიბიბ</a:t>
                      </a:r>
                      <a:r>
                        <a:rPr lang="ka-GE" sz="1600" b="1" baseline="0" dirty="0"/>
                        <a:t> ი  მდებარეობით </a:t>
                      </a:r>
                      <a:r>
                        <a:rPr lang="ru-RU" sz="1600" b="1" dirty="0"/>
                        <a:t>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en-US" sz="1400" b="1" dirty="0"/>
                        <a:t>10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1600" b="1" dirty="0"/>
                        <a:t>ყველა</a:t>
                      </a:r>
                      <a:r>
                        <a:rPr lang="ka-GE" sz="1600" b="1" baseline="0" dirty="0"/>
                        <a:t>  თავით  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ka-GE" sz="1600" b="1" baseline="0" dirty="0"/>
                        <a:t>  წინმდებარეობა   </a:t>
                      </a:r>
                      <a:r>
                        <a:rPr lang="en-US" sz="1600" b="1" baseline="0" dirty="0"/>
                        <a:t> 37 </a:t>
                      </a:r>
                      <a:r>
                        <a:rPr lang="ka-GE" sz="1600" b="1" baseline="0" dirty="0"/>
                        <a:t>კვ  ნაკლები, </a:t>
                      </a:r>
                      <a:r>
                        <a:rPr lang="en-US" sz="1600" b="1" baseline="0" dirty="0"/>
                        <a:t>   </a:t>
                      </a:r>
                      <a:r>
                        <a:rPr lang="ka-GE" sz="1600" b="1" baseline="0" dirty="0"/>
                        <a:t>გადატანილი  საკეისრო  კვეთის   ჩათვლით </a:t>
                      </a:r>
                      <a:r>
                        <a:rPr lang="en-US" sz="1600" b="1" baseline="0" dirty="0"/>
                        <a:t>  </a:t>
                      </a:r>
                      <a:r>
                        <a:rPr lang="ru-RU" sz="1600" b="1" dirty="0"/>
                        <a:t> </a:t>
                      </a:r>
                      <a:r>
                        <a:rPr lang="ka-GE" sz="1600" b="1" dirty="0"/>
                        <a:t> </a:t>
                      </a:r>
                      <a:endParaRPr lang="en-US" sz="16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352896"/>
      </p:ext>
    </p:extLst>
  </p:cSld>
  <p:clrMapOvr>
    <a:masterClrMapping/>
  </p:clrMapOvr>
</p:sld>
</file>

<file path=ppt/theme/theme1.xml><?xml version="1.0" encoding="utf-8"?>
<a:theme xmlns:a="http://schemas.openxmlformats.org/drawingml/2006/main" name="10_Duarte_Slidedocs">
  <a:themeElements>
    <a:clrScheme name="Custom 4">
      <a:dk1>
        <a:srgbClr val="2D2D2A"/>
      </a:dk1>
      <a:lt1>
        <a:sysClr val="window" lastClr="FFFFFF"/>
      </a:lt1>
      <a:dk2>
        <a:srgbClr val="696969"/>
      </a:dk2>
      <a:lt2>
        <a:srgbClr val="D1D1D1"/>
      </a:lt2>
      <a:accent1>
        <a:srgbClr val="E7B800"/>
      </a:accent1>
      <a:accent2>
        <a:srgbClr val="86AA00"/>
      </a:accent2>
      <a:accent3>
        <a:srgbClr val="00AFBB"/>
      </a:accent3>
      <a:accent4>
        <a:srgbClr val="2E9FDF"/>
      </a:accent4>
      <a:accent5>
        <a:srgbClr val="FF9E29"/>
      </a:accent5>
      <a:accent6>
        <a:srgbClr val="0F2855"/>
      </a:accent6>
      <a:hlink>
        <a:srgbClr val="64645D"/>
      </a:hlink>
      <a:folHlink>
        <a:srgbClr val="64645D"/>
      </a:folHlink>
    </a:clrScheme>
    <a:fontScheme name="Duarte_SlideDoc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100" dirty="0" err="1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177</Words>
  <Application>Microsoft Macintosh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Georgia</vt:lpstr>
      <vt:lpstr>10_Duarte_Slidedocs</vt:lpstr>
      <vt:lpstr>Классификация Робсона с подгруппами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Робсона с подгруппами</dc:title>
  <dc:creator>Asatiani</dc:creator>
  <cp:lastModifiedBy>Tengiz Asatiani</cp:lastModifiedBy>
  <cp:revision>2</cp:revision>
  <dcterms:created xsi:type="dcterms:W3CDTF">2020-01-15T12:59:46Z</dcterms:created>
  <dcterms:modified xsi:type="dcterms:W3CDTF">2020-05-21T09:56:31Z</dcterms:modified>
</cp:coreProperties>
</file>